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C5BDEA-AA54-4C41-8A54-78135D6E5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F4275C-1900-4D47-A320-4C0211CA4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845142-49B0-4A58-ABFA-2417B69A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431047-85C0-4FF5-AA14-DA5B38216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2E75E1-8B4E-4E14-879B-59F38105C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64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D8A6C0-455F-42DA-807B-1CD7BF33B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F117D5-1A8D-4431-BB1C-9AC65FE44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2C3C2C-37A7-4906-931D-E47F78625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BA1113-D474-4123-A667-8BEC0BF45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BB9548-9637-43E6-BC48-22C362D8D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74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91FCB-FD00-4CB0-98D0-B9853338A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40C5B9-9EDF-4879-82F0-833A1906A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75D0D7-0C56-49DC-B92D-1CAABE87B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EB54CF-E9AD-4E36-8409-D2901F074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84F2BA-C95C-4E6F-A820-EE63F055E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97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ACD999-EB33-4410-A8C9-EF94BA0F9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119B2E-0447-467C-B989-5C3B5B37A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7E84A3-B33E-4CD3-84EA-D042E63BF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8B8AD5-E46D-4F90-B52D-046A868DE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A093FC-35A0-419E-8EAC-710ABEBDE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493D2A-916A-432F-AC6A-49AFF0496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910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0B24F-B421-4D25-AFE6-220F6B5AA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42C692-9AF8-409F-9813-2E6240916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0761E1-9C37-413D-8108-0B3D8388C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985728-D1C4-493C-8712-9F0FFBE05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727FEDD-6A97-4D88-8E0B-7C5C37713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281420B-C150-4EBD-BB44-C33D0F85D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E46E107-8403-4096-B4E6-5FF0F3E18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DD174FA-CAAC-4C3E-9A5B-563AAB320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34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4830A-D73F-4C92-BE51-3EB010A57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328A71E-D6D0-48F0-8828-E34A7969C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F6F3C8-47B9-4C76-A846-123036C23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A6B6EA7-967E-46B1-AF30-A285DEB4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731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27CA855-7558-4B76-9A77-90D326742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B78D2D4-8223-4B15-9C8E-BBC685EAE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AE25A1-EA97-452C-A361-EBE2B9265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643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055C8D-1E87-49C4-BE55-9AD7AC6C2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420820-247C-4333-9715-99F19175B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13EB6B-2970-44C0-A223-18219FCE6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A00643-935C-490C-B8ED-BC0889F1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C52646-C858-45B4-A1C0-99159882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D2074A3-7DC8-4A61-8DCE-C53C61B63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914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85C230-ADAA-4FE2-A0BB-E151EBF7F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73BD67E-0313-494E-A6BD-50CE198175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0026DD-FC26-4505-A440-63157D6EC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C417AB-6134-4FA7-B314-8BFC319FD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ECA46B-B69F-48FA-B756-64B9565D4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F5B2C6-736C-4632-9983-214D30111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3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59460-DAB6-4790-97A1-7513FE326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356F3C-7E21-4D12-AAAE-26207740C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A805E5-A21E-4267-96A4-D74722C1B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8E0B6A-DA44-4E0B-8B8D-E3108E729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D981DF-F93C-43E8-9786-D07603F30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305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0DF0FEE-E0F1-4844-B029-662FB7998F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AAC0B4-437E-4EBA-ABB1-CE89418BB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17B63D-57C1-491E-A6E7-9A613D31C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598B96-1F70-4FFC-844C-4896F265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B9DBB9-538F-425D-8B6C-0440E547F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40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4E935AE-E275-4F97-9932-AC91166E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2CE05D-A23B-4C61-BE68-503A0203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C2D38-7D35-48EB-AF10-42DDB2EFE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12E12-A514-4812-B5B9-72D5BF9F0000}" type="datetimeFigureOut">
              <a:rPr lang="fr-FR" smtClean="0"/>
              <a:t>28/11/2023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24A5A-E43C-4097-AA76-3183AD6C1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5561F1-FFA8-4A80-941C-235AF0080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E4FFE-F578-449E-BE66-C78673993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448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DCFA589F-61D8-40A3-873B-E80C44C08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DAFC0-3D2E-4D4D-9E9F-6EA5E57BFA06}"/>
              </a:ext>
            </a:extLst>
          </p:cNvPr>
          <p:cNvSpPr/>
          <p:nvPr/>
        </p:nvSpPr>
        <p:spPr>
          <a:xfrm>
            <a:off x="847725" y="295275"/>
            <a:ext cx="561975" cy="123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37C6E9-97CD-445C-822B-EF59CE19A20A}"/>
              </a:ext>
            </a:extLst>
          </p:cNvPr>
          <p:cNvSpPr/>
          <p:nvPr/>
        </p:nvSpPr>
        <p:spPr>
          <a:xfrm>
            <a:off x="1001320" y="419100"/>
            <a:ext cx="1198954" cy="123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BD0835-2819-4EFE-9A2C-887F42F2EAE7}"/>
              </a:ext>
            </a:extLst>
          </p:cNvPr>
          <p:cNvSpPr/>
          <p:nvPr/>
        </p:nvSpPr>
        <p:spPr>
          <a:xfrm>
            <a:off x="1053472" y="595042"/>
            <a:ext cx="120959" cy="95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EBB974-C41F-4534-8211-8C33E2E6AD30}"/>
              </a:ext>
            </a:extLst>
          </p:cNvPr>
          <p:cNvSpPr/>
          <p:nvPr/>
        </p:nvSpPr>
        <p:spPr>
          <a:xfrm>
            <a:off x="1724024" y="571501"/>
            <a:ext cx="45719" cy="95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30B8FA-A927-4101-A3B3-B9D57CBB4AF7}"/>
              </a:ext>
            </a:extLst>
          </p:cNvPr>
          <p:cNvSpPr/>
          <p:nvPr/>
        </p:nvSpPr>
        <p:spPr>
          <a:xfrm>
            <a:off x="653639" y="859060"/>
            <a:ext cx="591702" cy="95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116B42-6367-45A9-A239-7205557E8D5B}"/>
              </a:ext>
            </a:extLst>
          </p:cNvPr>
          <p:cNvSpPr/>
          <p:nvPr/>
        </p:nvSpPr>
        <p:spPr>
          <a:xfrm>
            <a:off x="1372758" y="859061"/>
            <a:ext cx="591702" cy="95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2A7335-BEF5-4E57-9699-F3FA2CC61F4B}"/>
              </a:ext>
            </a:extLst>
          </p:cNvPr>
          <p:cNvSpPr/>
          <p:nvPr/>
        </p:nvSpPr>
        <p:spPr>
          <a:xfrm>
            <a:off x="328880" y="1022436"/>
            <a:ext cx="1241220" cy="95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27DC25-6758-D332-412E-648EF01EB0AD}"/>
              </a:ext>
            </a:extLst>
          </p:cNvPr>
          <p:cNvSpPr/>
          <p:nvPr/>
        </p:nvSpPr>
        <p:spPr>
          <a:xfrm>
            <a:off x="3063240" y="295275"/>
            <a:ext cx="3840480" cy="123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899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6856364B-631D-47BD-AD01-CDA47CAE904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1164223" y="1672452"/>
            <a:chExt cx="10318386" cy="6858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F0CCEFF-5D86-4A03-B0C7-F7547F906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4223" y="1672452"/>
              <a:ext cx="10318386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3F8F093-F063-48BF-ADFF-4A4A1EB51DFB}"/>
                </a:ext>
              </a:extLst>
            </p:cNvPr>
            <p:cNvSpPr/>
            <p:nvPr/>
          </p:nvSpPr>
          <p:spPr>
            <a:xfrm>
              <a:off x="1937589" y="1956475"/>
              <a:ext cx="591702" cy="95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D60F27D-E980-49A9-BAD2-FEBA93535DAE}"/>
                </a:ext>
              </a:extLst>
            </p:cNvPr>
            <p:cNvSpPr/>
            <p:nvPr/>
          </p:nvSpPr>
          <p:spPr>
            <a:xfrm>
              <a:off x="4747119" y="2112824"/>
              <a:ext cx="591702" cy="95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28EEDE-D3F2-48AC-8963-088F8AE00C99}"/>
                </a:ext>
              </a:extLst>
            </p:cNvPr>
            <p:cNvSpPr/>
            <p:nvPr/>
          </p:nvSpPr>
          <p:spPr>
            <a:xfrm>
              <a:off x="1748257" y="2439734"/>
              <a:ext cx="469045" cy="95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D0AE15-FE28-4493-BD29-4AB4C78FE453}"/>
                </a:ext>
              </a:extLst>
            </p:cNvPr>
            <p:cNvSpPr/>
            <p:nvPr/>
          </p:nvSpPr>
          <p:spPr>
            <a:xfrm>
              <a:off x="2316842" y="2434502"/>
              <a:ext cx="591702" cy="95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C819A5-57DB-4075-85EB-4A9FEDC719F7}"/>
                </a:ext>
              </a:extLst>
            </p:cNvPr>
            <p:cNvSpPr/>
            <p:nvPr/>
          </p:nvSpPr>
          <p:spPr>
            <a:xfrm>
              <a:off x="2198654" y="2276279"/>
              <a:ext cx="591702" cy="95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3B86CB-7E4C-46E5-9898-904212111767}"/>
                </a:ext>
              </a:extLst>
            </p:cNvPr>
            <p:cNvSpPr/>
            <p:nvPr/>
          </p:nvSpPr>
          <p:spPr>
            <a:xfrm>
              <a:off x="2051478" y="2102855"/>
              <a:ext cx="970547" cy="1052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726676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Chauvet, Serge</dc:creator>
  <cp:lastModifiedBy>Chauvet, Serge</cp:lastModifiedBy>
  <cp:revision>2</cp:revision>
  <dcterms:created xsi:type="dcterms:W3CDTF">2022-11-20T05:59:57Z</dcterms:created>
  <dcterms:modified xsi:type="dcterms:W3CDTF">2023-11-28T12:43:27Z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b600bf3-54ae-4595-bfc0-4225f2e608de_Enabled">
    <vt:lpwstr>true</vt:lpwstr>
  </property>
  <property fmtid="{D5CDD505-2E9C-101B-9397-08002B2CF9AE}" pid="3" name="MSIP_Label_ab600bf3-54ae-4595-bfc0-4225f2e608de_SetDate">
    <vt:lpwstr>2022-11-20T05:59:57Z</vt:lpwstr>
  </property>
  <property fmtid="{D5CDD505-2E9C-101B-9397-08002B2CF9AE}" pid="4" name="MSIP_Label_ab600bf3-54ae-4595-bfc0-4225f2e608de_Method">
    <vt:lpwstr>Standard</vt:lpwstr>
  </property>
  <property fmtid="{D5CDD505-2E9C-101B-9397-08002B2CF9AE}" pid="5" name="MSIP_Label_ab600bf3-54ae-4595-bfc0-4225f2e608de_Name">
    <vt:lpwstr>ab600bf3-54ae-4595-bfc0-4225f2e608de</vt:lpwstr>
  </property>
  <property fmtid="{D5CDD505-2E9C-101B-9397-08002B2CF9AE}" pid="6" name="MSIP_Label_ab600bf3-54ae-4595-bfc0-4225f2e608de_SiteId">
    <vt:lpwstr>fbe62081-06d8-481d-baa0-34149cfefa5f</vt:lpwstr>
  </property>
  <property fmtid="{D5CDD505-2E9C-101B-9397-08002B2CF9AE}" pid="7" name="MSIP_Label_ab600bf3-54ae-4595-bfc0-4225f2e608de_ActionId">
    <vt:lpwstr>bad437e5-ffd8-4c96-a989-e7923834a8d1</vt:lpwstr>
  </property>
  <property fmtid="{D5CDD505-2E9C-101B-9397-08002B2CF9AE}" pid="8" name="MSIP_Label_ab600bf3-54ae-4595-bfc0-4225f2e608de_ContentBits">
    <vt:lpwstr>0</vt:lpwstr>
  </property>
</Properties>
</file>